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571481"/>
            <a:ext cx="7772400" cy="321755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3200" i="1" dirty="0">
                <a:solidFill>
                  <a:schemeClr val="bg1"/>
                </a:solidFill>
              </a:rPr>
              <a:t>司会者名：　○○　○○</a:t>
            </a:r>
            <a:br>
              <a:rPr lang="en-US" altLang="ja-JP" sz="3200" i="1" dirty="0">
                <a:solidFill>
                  <a:schemeClr val="bg1"/>
                </a:solidFill>
              </a:rPr>
            </a:br>
            <a:r>
              <a:rPr lang="ja-JP" altLang="en-US" sz="3200" i="1">
                <a:solidFill>
                  <a:schemeClr val="bg1"/>
                </a:solidFill>
              </a:rPr>
              <a:t>○○○○○○○大学</a:t>
            </a:r>
            <a:br>
              <a:rPr lang="en-US" altLang="ja-JP" sz="3200" i="1" dirty="0">
                <a:solidFill>
                  <a:schemeClr val="bg1"/>
                </a:solidFill>
              </a:rPr>
            </a:br>
            <a:r>
              <a:rPr lang="ja-JP" altLang="en-US" sz="2400" dirty="0">
                <a:solidFill>
                  <a:schemeClr val="bg1"/>
                </a:solidFill>
              </a:rPr>
              <a:t>■研究倫理・医療倫理に関する研修を受講しました</a:t>
            </a:r>
            <a:endParaRPr lang="ja-JP" alt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u="sng" dirty="0">
                <a:solidFill>
                  <a:srgbClr val="FF0000"/>
                </a:solidFill>
              </a:rPr>
              <a:t>過去</a:t>
            </a:r>
            <a:r>
              <a:rPr lang="en-US" altLang="ja-JP" u="sng" dirty="0">
                <a:solidFill>
                  <a:srgbClr val="FF0000"/>
                </a:solidFill>
              </a:rPr>
              <a:t>3</a:t>
            </a:r>
            <a:r>
              <a:rPr lang="ja-JP" altLang="en-US" u="sng" dirty="0">
                <a:solidFill>
                  <a:srgbClr val="FF0000"/>
                </a:solidFill>
              </a:rPr>
              <a:t>年間において</a:t>
            </a:r>
            <a:endParaRPr lang="en-US" altLang="ja-JP" u="sng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司会をするセッションの中で発表する内容に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開示すべき</a:t>
            </a:r>
            <a:r>
              <a:rPr lang="en-US" altLang="ja-JP" b="1" dirty="0">
                <a:solidFill>
                  <a:schemeClr val="tx1"/>
                </a:solidFill>
              </a:rPr>
              <a:t>COI</a:t>
            </a:r>
            <a:r>
              <a:rPr lang="ja-JP" altLang="en-US" b="1" dirty="0">
                <a:solidFill>
                  <a:schemeClr val="tx1"/>
                </a:solidFill>
              </a:rPr>
              <a:t>関係の企業など</a:t>
            </a:r>
            <a:r>
              <a:rPr lang="en-US" altLang="ja-JP" b="1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はありません。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8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A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日本腎臓学会 COI　開示 司会者名：　○○　○○ ○○○○○○○大学 ■研究倫理・医療倫理に関する研修を受講しました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kado risa</cp:lastModifiedBy>
  <cp:revision>19</cp:revision>
  <cp:lastPrinted>2013-08-22T04:53:10Z</cp:lastPrinted>
  <dcterms:created xsi:type="dcterms:W3CDTF">2009-09-04T05:42:38Z</dcterms:created>
  <dcterms:modified xsi:type="dcterms:W3CDTF">2023-03-27T06:08:32Z</dcterms:modified>
</cp:coreProperties>
</file>